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3" r:id="rId3"/>
    <p:sldId id="256" r:id="rId4"/>
    <p:sldId id="264" r:id="rId5"/>
    <p:sldId id="265" r:id="rId6"/>
    <p:sldId id="257" r:id="rId7"/>
    <p:sldId id="266" r:id="rId8"/>
    <p:sldId id="258" r:id="rId9"/>
    <p:sldId id="268" r:id="rId10"/>
    <p:sldId id="267" r:id="rId11"/>
    <p:sldId id="269" r:id="rId12"/>
    <p:sldId id="270" r:id="rId13"/>
  </p:sldIdLst>
  <p:sldSz cx="12192000" cy="6858000"/>
  <p:notesSz cx="6858000" cy="9144000"/>
  <p:custDataLst>
    <p:tags r:id="rId1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39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712" autoAdjust="0"/>
  </p:normalViewPr>
  <p:slideViewPr>
    <p:cSldViewPr snapToGrid="0" showGuides="1">
      <p:cViewPr varScale="1">
        <p:scale>
          <a:sx n="102" d="100"/>
          <a:sy n="102" d="100"/>
        </p:scale>
        <p:origin x="204" y="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tags" Target="tags/tag3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C4912-628D-44F0-BA69-10462C5568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9C8EC-2711-41A2-BD0E-68AAE4AB545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C4912-628D-44F0-BA69-10462C5568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9C8EC-2711-41A2-BD0E-68AAE4AB545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C4912-628D-44F0-BA69-10462C5568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9C8EC-2711-41A2-BD0E-68AAE4AB545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C4912-628D-44F0-BA69-10462C5568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9C8EC-2711-41A2-BD0E-68AAE4AB545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C4912-628D-44F0-BA69-10462C5568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9C8EC-2711-41A2-BD0E-68AAE4AB545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C4912-628D-44F0-BA69-10462C5568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9C8EC-2711-41A2-BD0E-68AAE4AB545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C4912-628D-44F0-BA69-10462C5568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9C8EC-2711-41A2-BD0E-68AAE4AB545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C4912-628D-44F0-BA69-10462C5568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9C8EC-2711-41A2-BD0E-68AAE4AB545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C4912-628D-44F0-BA69-10462C5568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9C8EC-2711-41A2-BD0E-68AAE4AB545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C4912-628D-44F0-BA69-10462C5568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9C8EC-2711-41A2-BD0E-68AAE4AB545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C4912-628D-44F0-BA69-10462C5568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9C8EC-2711-41A2-BD0E-68AAE4AB545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2C4912-628D-44F0-BA69-10462C5568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09C8EC-2711-41A2-BD0E-68AAE4AB5452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tags" Target="../tags/tag2.xml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>
                <a:solidFill>
                  <a:srgbClr val="1439F4"/>
                </a:solidFill>
              </a:rPr>
              <a:t>导入文件美化说明</a:t>
            </a:r>
            <a:endParaRPr lang="zh-CN" altLang="en-US">
              <a:solidFill>
                <a:srgbClr val="1439F4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zh-CN" altLang="en-US">
                <a:solidFill>
                  <a:srgbClr val="1439F4"/>
                </a:solidFill>
              </a:rPr>
              <a:t>目前仅支持解析文本、图片、部分图形和SVG内容，注意导入的PPT中如果含有其他无法解析的内容，将会被丢弃。</a:t>
            </a:r>
            <a:endParaRPr lang="zh-CN" altLang="en-US">
              <a:solidFill>
                <a:srgbClr val="1439F4"/>
              </a:solidFill>
            </a:endParaRPr>
          </a:p>
          <a:p>
            <a:pPr marL="0" indent="0">
              <a:buNone/>
            </a:pPr>
            <a:endParaRPr lang="zh-CN" altLang="en-US">
              <a:solidFill>
                <a:srgbClr val="1439F4"/>
              </a:solidFill>
            </a:endParaRPr>
          </a:p>
          <a:p>
            <a:pPr marL="0" indent="0">
              <a:buNone/>
            </a:pPr>
            <a:r>
              <a:rPr lang="zh-CN" altLang="en-US">
                <a:solidFill>
                  <a:srgbClr val="1439F4"/>
                </a:solidFill>
              </a:rPr>
              <a:t>由于AI生成具有较大的随机性，导入的文件中，不同页面尽可能参照模板文件，会提高AI生成准确性。</a:t>
            </a:r>
            <a:endParaRPr lang="zh-CN" altLang="en-US">
              <a:solidFill>
                <a:srgbClr val="1439F4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6542" y="135823"/>
            <a:ext cx="10515600" cy="1325563"/>
          </a:xfrm>
        </p:spPr>
        <p:txBody>
          <a:bodyPr/>
          <a:lstStyle/>
          <a:p>
            <a:r>
              <a:rPr lang="zh-CN" altLang="en-US" dirty="0"/>
              <a:t>关于博思云创</a:t>
            </a:r>
            <a:endParaRPr lang="zh-CN" altLang="en-US" dirty="0"/>
          </a:p>
        </p:txBody>
      </p:sp>
      <p:sp>
        <p:nvSpPr>
          <p:cNvPr id="4" name="文本框 3"/>
          <p:cNvSpPr txBox="1"/>
          <p:nvPr/>
        </p:nvSpPr>
        <p:spPr>
          <a:xfrm>
            <a:off x="1234125" y="1745204"/>
            <a:ext cx="10162881" cy="3770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l" fontAlgn="auto">
              <a:lnSpc>
                <a:spcPts val="2400"/>
              </a:lnSpc>
              <a:buFont typeface="+mj-lt"/>
              <a:buAutoNum type="arabicPeriod"/>
            </a:pPr>
            <a:r>
              <a:rPr lang="zh-CN" altLang="en-US" b="0" i="0" dirty="0">
                <a:effectLst/>
                <a:latin typeface="HarmonyOS Sans"/>
              </a:rPr>
              <a:t>深圳市博思云创科技有限公司成立于</a:t>
            </a:r>
            <a:r>
              <a:rPr lang="en-US" altLang="zh-CN" b="0" i="0" dirty="0">
                <a:effectLst/>
                <a:latin typeface="HarmonyOS Sans"/>
              </a:rPr>
              <a:t>2021</a:t>
            </a:r>
            <a:r>
              <a:rPr lang="zh-CN" altLang="en-US" b="0" i="0" dirty="0">
                <a:effectLst/>
                <a:latin typeface="HarmonyOS Sans"/>
              </a:rPr>
              <a:t>年，由</a:t>
            </a:r>
            <a:r>
              <a:rPr lang="en-US" altLang="zh-CN" b="0" i="0" dirty="0">
                <a:effectLst/>
                <a:latin typeface="HarmonyOS Sans"/>
              </a:rPr>
              <a:t>AIGC</a:t>
            </a:r>
            <a:r>
              <a:rPr lang="zh-CN" altLang="en-US" b="0" i="0" dirty="0">
                <a:effectLst/>
                <a:latin typeface="HarmonyOS Sans"/>
              </a:rPr>
              <a:t>软件</a:t>
            </a:r>
            <a:r>
              <a:rPr lang="en-US" altLang="zh-CN" b="0" i="0" dirty="0">
                <a:effectLst/>
                <a:latin typeface="HarmonyOS Sans"/>
              </a:rPr>
              <a:t>A</a:t>
            </a:r>
            <a:r>
              <a:rPr lang="zh-CN" altLang="en-US" b="0" i="0" dirty="0">
                <a:effectLst/>
                <a:latin typeface="HarmonyOS Sans"/>
              </a:rPr>
              <a:t>股上市公司万兴科技（</a:t>
            </a:r>
            <a:r>
              <a:rPr lang="en-US" altLang="zh-CN" b="0" i="0" dirty="0">
                <a:effectLst/>
                <a:latin typeface="HarmonyOS Sans"/>
              </a:rPr>
              <a:t>300624.SZ</a:t>
            </a:r>
            <a:r>
              <a:rPr lang="zh-CN" altLang="en-US" b="0" i="0" dirty="0">
                <a:effectLst/>
                <a:latin typeface="HarmonyOS Sans"/>
              </a:rPr>
              <a:t>）内部孵化而来。在</a:t>
            </a:r>
            <a:r>
              <a:rPr lang="en-US" altLang="zh-CN" b="0" i="0" dirty="0">
                <a:effectLst/>
                <a:latin typeface="HarmonyOS Sans"/>
              </a:rPr>
              <a:t>2022</a:t>
            </a:r>
            <a:r>
              <a:rPr lang="zh-CN" altLang="en-US" b="0" i="0" dirty="0">
                <a:effectLst/>
                <a:latin typeface="HarmonyOS Sans"/>
              </a:rPr>
              <a:t>年，博思云创完成亿元融资，</a:t>
            </a:r>
            <a:r>
              <a:rPr lang="en-US" altLang="zh-CN" b="0" i="0" dirty="0">
                <a:effectLst/>
                <a:latin typeface="HarmonyOS Sans"/>
              </a:rPr>
              <a:t>Pre-A </a:t>
            </a:r>
            <a:r>
              <a:rPr lang="zh-CN" altLang="en-US" b="0" i="0" dirty="0">
                <a:effectLst/>
                <a:latin typeface="HarmonyOS Sans"/>
              </a:rPr>
              <a:t>轮由中金鑫智领投，百度风投、涌铧资本、万兴科技（</a:t>
            </a:r>
            <a:r>
              <a:rPr lang="en-US" altLang="zh-CN" b="0" i="0" dirty="0">
                <a:effectLst/>
                <a:latin typeface="HarmonyOS Sans"/>
              </a:rPr>
              <a:t>300624.SZ</a:t>
            </a:r>
            <a:r>
              <a:rPr lang="zh-CN" altLang="en-US" b="0" i="0" dirty="0">
                <a:effectLst/>
                <a:latin typeface="HarmonyOS Sans"/>
              </a:rPr>
              <a:t>）跟投，星原资本担任独家创投财务顾问。在</a:t>
            </a:r>
            <a:r>
              <a:rPr lang="en-US" altLang="zh-CN" b="0" i="0" dirty="0">
                <a:effectLst/>
                <a:latin typeface="HarmonyOS Sans"/>
              </a:rPr>
              <a:t>2023</a:t>
            </a:r>
            <a:r>
              <a:rPr lang="zh-CN" altLang="en-US" b="0" i="0" dirty="0">
                <a:effectLst/>
                <a:latin typeface="HarmonyOS Sans"/>
              </a:rPr>
              <a:t>年，博思云创完成</a:t>
            </a:r>
            <a:r>
              <a:rPr lang="en-US" altLang="zh-CN" b="0" i="0" dirty="0">
                <a:effectLst/>
                <a:latin typeface="HarmonyOS Sans"/>
              </a:rPr>
              <a:t>A</a:t>
            </a:r>
            <a:r>
              <a:rPr lang="zh-CN" altLang="en-US" b="0" i="0" dirty="0">
                <a:effectLst/>
                <a:latin typeface="HarmonyOS Sans"/>
              </a:rPr>
              <a:t>轮融资，由深高新投、复星创富、金蝶、集富亚洲联合投资，星原资本担任独家创投财务顾问。旗下品牌包括产品设计工具 </a:t>
            </a:r>
            <a:r>
              <a:rPr lang="en-US" altLang="zh-CN" b="0" i="0" dirty="0" err="1">
                <a:effectLst/>
                <a:latin typeface="HarmonyOS Sans"/>
              </a:rPr>
              <a:t>Pixso</a:t>
            </a:r>
            <a:r>
              <a:rPr lang="zh-CN" altLang="en-US" b="0" i="0" dirty="0">
                <a:effectLst/>
                <a:latin typeface="HarmonyOS Sans"/>
              </a:rPr>
              <a:t>、博思白板</a:t>
            </a:r>
            <a:r>
              <a:rPr lang="en-US" altLang="zh-CN" b="0" i="0" dirty="0" err="1">
                <a:effectLst/>
                <a:latin typeface="HarmonyOS Sans"/>
              </a:rPr>
              <a:t>boardmix</a:t>
            </a:r>
            <a:r>
              <a:rPr lang="en-US" altLang="zh-CN" b="0" i="0" dirty="0">
                <a:effectLst/>
                <a:latin typeface="HarmonyOS Sans"/>
              </a:rPr>
              <a:t> </a:t>
            </a:r>
            <a:r>
              <a:rPr lang="zh-CN" altLang="en-US" b="0" i="0" dirty="0">
                <a:effectLst/>
                <a:latin typeface="HarmonyOS Sans"/>
              </a:rPr>
              <a:t>、博思</a:t>
            </a:r>
            <a:r>
              <a:rPr lang="en-US" altLang="zh-CN" b="0" i="0" dirty="0">
                <a:effectLst/>
                <a:latin typeface="HarmonyOS Sans"/>
              </a:rPr>
              <a:t>AIPPT</a:t>
            </a:r>
            <a:r>
              <a:rPr lang="zh-CN" altLang="en-US" b="0" i="0" dirty="0">
                <a:effectLst/>
                <a:latin typeface="HarmonyOS Sans"/>
              </a:rPr>
              <a:t>。</a:t>
            </a:r>
            <a:endParaRPr lang="zh-CN" altLang="en-US" b="0" i="0" dirty="0">
              <a:effectLst/>
              <a:latin typeface="HarmonyOS Sans"/>
            </a:endParaRPr>
          </a:p>
          <a:p>
            <a:pPr marL="342900" indent="-342900" algn="l" fontAlgn="auto">
              <a:lnSpc>
                <a:spcPts val="2400"/>
              </a:lnSpc>
              <a:buFont typeface="+mj-lt"/>
              <a:buAutoNum type="arabicPeriod"/>
            </a:pPr>
            <a:r>
              <a:rPr lang="zh-CN" altLang="en-US" b="0" i="0" dirty="0">
                <a:effectLst/>
                <a:latin typeface="HarmonyOS Sans"/>
              </a:rPr>
              <a:t>博思</a:t>
            </a:r>
            <a:r>
              <a:rPr lang="en-US" altLang="zh-CN" b="0" i="0" dirty="0">
                <a:effectLst/>
                <a:latin typeface="HarmonyOS Sans"/>
              </a:rPr>
              <a:t>AIPPT</a:t>
            </a:r>
            <a:r>
              <a:rPr lang="zh-CN" altLang="en-US" b="0" i="0" dirty="0">
                <a:effectLst/>
                <a:latin typeface="HarmonyOS Sans"/>
              </a:rPr>
              <a:t>是一款</a:t>
            </a:r>
            <a:r>
              <a:rPr lang="en-US" altLang="zh-CN" b="0" i="0" dirty="0">
                <a:effectLst/>
                <a:latin typeface="HarmonyOS Sans"/>
              </a:rPr>
              <a:t>AI</a:t>
            </a:r>
            <a:r>
              <a:rPr lang="zh-CN" altLang="en-US" b="0" i="0" dirty="0">
                <a:effectLst/>
                <a:latin typeface="HarmonyOS Sans"/>
              </a:rPr>
              <a:t>智能生成</a:t>
            </a:r>
            <a:r>
              <a:rPr lang="en-US" altLang="zh-CN" b="0" i="0" dirty="0">
                <a:effectLst/>
                <a:latin typeface="HarmonyOS Sans"/>
              </a:rPr>
              <a:t>PPT</a:t>
            </a:r>
            <a:r>
              <a:rPr lang="zh-CN" altLang="en-US" b="0" i="0" dirty="0">
                <a:effectLst/>
                <a:latin typeface="HarmonyOS Sans"/>
              </a:rPr>
              <a:t>的工具，提供</a:t>
            </a:r>
            <a:r>
              <a:rPr lang="en-US" altLang="zh-CN" b="0" i="0" dirty="0">
                <a:effectLst/>
                <a:latin typeface="HarmonyOS Sans"/>
              </a:rPr>
              <a:t>AI</a:t>
            </a:r>
            <a:r>
              <a:rPr lang="zh-CN" altLang="en-US" b="0" i="0" dirty="0">
                <a:effectLst/>
                <a:latin typeface="HarmonyOS Sans"/>
              </a:rPr>
              <a:t>一键生成</a:t>
            </a:r>
            <a:r>
              <a:rPr lang="en-US" altLang="zh-CN" b="0" i="0" dirty="0">
                <a:effectLst/>
                <a:latin typeface="HarmonyOS Sans"/>
              </a:rPr>
              <a:t>PPT</a:t>
            </a:r>
            <a:r>
              <a:rPr lang="zh-CN" altLang="en-US" b="0" i="0" dirty="0">
                <a:effectLst/>
                <a:latin typeface="HarmonyOS Sans"/>
              </a:rPr>
              <a:t>大纲、文案生成</a:t>
            </a:r>
            <a:r>
              <a:rPr lang="en-US" altLang="zh-CN" b="0" i="0" dirty="0">
                <a:effectLst/>
                <a:latin typeface="HarmonyOS Sans"/>
              </a:rPr>
              <a:t>PPT</a:t>
            </a:r>
            <a:r>
              <a:rPr lang="zh-CN" altLang="en-US" b="0" i="0" dirty="0">
                <a:effectLst/>
                <a:latin typeface="HarmonyOS Sans"/>
              </a:rPr>
              <a:t>、文件转</a:t>
            </a:r>
            <a:r>
              <a:rPr lang="en-US" altLang="zh-CN" b="0" i="0" dirty="0">
                <a:effectLst/>
                <a:latin typeface="HarmonyOS Sans"/>
              </a:rPr>
              <a:t>PPT</a:t>
            </a:r>
            <a:r>
              <a:rPr lang="zh-CN" altLang="en-US" b="0" i="0" dirty="0">
                <a:effectLst/>
                <a:latin typeface="HarmonyOS Sans"/>
              </a:rPr>
              <a:t>、智能排版和</a:t>
            </a:r>
            <a:r>
              <a:rPr lang="en-US" altLang="zh-CN" b="0" i="0" dirty="0">
                <a:effectLst/>
                <a:latin typeface="HarmonyOS Sans"/>
              </a:rPr>
              <a:t>AI</a:t>
            </a:r>
            <a:r>
              <a:rPr lang="zh-CN" altLang="en-US" b="0" i="0" dirty="0">
                <a:effectLst/>
                <a:latin typeface="HarmonyOS Sans"/>
              </a:rPr>
              <a:t>文本优化等功能，内置百款精品</a:t>
            </a:r>
            <a:r>
              <a:rPr lang="en-US" altLang="zh-CN" b="0" i="0" dirty="0">
                <a:effectLst/>
                <a:latin typeface="HarmonyOS Sans"/>
              </a:rPr>
              <a:t>PPT</a:t>
            </a:r>
            <a:r>
              <a:rPr lang="zh-CN" altLang="en-US" b="0" i="0" dirty="0">
                <a:effectLst/>
                <a:latin typeface="HarmonyOS Sans"/>
              </a:rPr>
              <a:t>模板和丰富布局样式。它还支持多端登录、在线编辑、自动实时保存和云端存储等便捷功能，可导出为</a:t>
            </a:r>
            <a:r>
              <a:rPr lang="en-US" altLang="zh-CN" b="0" i="0" dirty="0">
                <a:effectLst/>
                <a:latin typeface="HarmonyOS Sans"/>
              </a:rPr>
              <a:t>pptx</a:t>
            </a:r>
            <a:r>
              <a:rPr lang="zh-CN" altLang="en-US" b="0" i="0" dirty="0">
                <a:effectLst/>
                <a:latin typeface="HarmonyOS Sans"/>
              </a:rPr>
              <a:t>或</a:t>
            </a:r>
            <a:r>
              <a:rPr lang="en-US" altLang="zh-CN" b="0" i="0" dirty="0">
                <a:effectLst/>
                <a:latin typeface="HarmonyOS Sans"/>
              </a:rPr>
              <a:t>pdf</a:t>
            </a:r>
            <a:r>
              <a:rPr lang="zh-CN" altLang="en-US" b="0" i="0" dirty="0">
                <a:effectLst/>
                <a:latin typeface="HarmonyOS Sans"/>
              </a:rPr>
              <a:t>文件。通过博思</a:t>
            </a:r>
            <a:r>
              <a:rPr lang="en-US" altLang="zh-CN" b="0" i="0" dirty="0">
                <a:effectLst/>
                <a:latin typeface="HarmonyOS Sans"/>
              </a:rPr>
              <a:t>AIPPT</a:t>
            </a:r>
            <a:r>
              <a:rPr lang="zh-CN" altLang="en-US" b="0" i="0" dirty="0">
                <a:effectLst/>
                <a:latin typeface="HarmonyOS Sans"/>
              </a:rPr>
              <a:t>，零基础用户也可以在数秒内获得一份高质量内容和精美视觉的</a:t>
            </a:r>
            <a:r>
              <a:rPr lang="en-US" altLang="zh-CN" b="0" i="0" dirty="0">
                <a:effectLst/>
                <a:latin typeface="HarmonyOS Sans"/>
              </a:rPr>
              <a:t>PPT</a:t>
            </a:r>
            <a:r>
              <a:rPr lang="zh-CN" altLang="en-US" b="0" i="0" dirty="0">
                <a:effectLst/>
                <a:latin typeface="HarmonyOS Sans"/>
              </a:rPr>
              <a:t>方案，全面提升办公体验。</a:t>
            </a:r>
            <a:endParaRPr lang="zh-CN" altLang="en-US" b="0" i="0" dirty="0">
              <a:effectLst/>
              <a:latin typeface="HarmonyOS Sans"/>
            </a:endParaRPr>
          </a:p>
          <a:p>
            <a:pPr marL="342900" indent="-342900" algn="l" fontAlgn="auto">
              <a:lnSpc>
                <a:spcPts val="2400"/>
              </a:lnSpc>
              <a:buFont typeface="+mj-lt"/>
              <a:buAutoNum type="arabicPeriod"/>
            </a:pPr>
            <a:r>
              <a:rPr lang="zh-CN" altLang="en-US" b="0" i="0" dirty="0">
                <a:effectLst/>
                <a:latin typeface="HarmonyOS Sans"/>
              </a:rPr>
              <a:t>博思云创的核心创始团队在协同办公领域拥有</a:t>
            </a:r>
            <a:r>
              <a:rPr lang="en-US" altLang="zh-CN" b="0" i="0" dirty="0">
                <a:effectLst/>
                <a:latin typeface="HarmonyOS Sans"/>
              </a:rPr>
              <a:t>10</a:t>
            </a:r>
            <a:r>
              <a:rPr lang="zh-CN" altLang="en-US" b="0" i="0" dirty="0">
                <a:effectLst/>
                <a:latin typeface="HarmonyOS Sans"/>
              </a:rPr>
              <a:t>余年行业经验以及众多成功客户落地实践，拥有强大绘图创意相关的图形设计算法、实时协同技术。融资后，博思云创将加大产品矩阵的研发投入与市场投入，帮助企业构建更高效、更新型、更安全的工作方式。</a:t>
            </a:r>
            <a:endParaRPr lang="zh-CN" altLang="en-US" b="0" i="0" dirty="0">
              <a:effectLst/>
              <a:latin typeface="HarmonyOS San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283856" y="2981200"/>
            <a:ext cx="4987248" cy="10726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4000" dirty="0"/>
              <a:t>谢谢观看</a:t>
            </a:r>
            <a:endParaRPr lang="zh-CN" altLang="en-US" sz="4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>
            <a:spLocks noGrp="1"/>
          </p:cNvSpPr>
          <p:nvPr>
            <p:ph type="ctrTitle"/>
          </p:nvPr>
        </p:nvSpPr>
        <p:spPr>
          <a:xfrm>
            <a:off x="1524000" y="1322962"/>
            <a:ext cx="9144000" cy="2187001"/>
          </a:xfrm>
        </p:spPr>
        <p:txBody>
          <a:bodyPr/>
          <a:lstStyle/>
          <a:p>
            <a:r>
              <a:rPr lang="zh-CN" altLang="en-US" dirty="0">
                <a:effectLst/>
              </a:rPr>
              <a:t>博思</a:t>
            </a:r>
            <a:r>
              <a:rPr lang="en-US" altLang="zh-CN" dirty="0">
                <a:effectLst/>
              </a:rPr>
              <a:t>AIPPT</a:t>
            </a:r>
            <a:r>
              <a:rPr lang="zh-CN" altLang="en-US" dirty="0">
                <a:effectLst/>
              </a:rPr>
              <a:t>智能演示</a:t>
            </a:r>
            <a:endParaRPr lang="zh-CN" altLang="en-US" dirty="0">
              <a:effectLst/>
            </a:endParaRPr>
          </a:p>
        </p:txBody>
      </p:sp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/>
          <a:p>
            <a:r>
              <a:rPr lang="zh-CN" altLang="en-US" dirty="0">
                <a:latin typeface="+mn-lt"/>
              </a:rPr>
              <a:t>汇报人：博思</a:t>
            </a:r>
            <a:r>
              <a:rPr lang="en-US" altLang="zh-CN" dirty="0">
                <a:latin typeface="+mn-lt"/>
              </a:rPr>
              <a:t>AIPPT</a:t>
            </a:r>
            <a:endParaRPr lang="zh-CN" altLang="en-US" dirty="0">
              <a:latin typeface="+mn-l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目录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01 </a:t>
            </a:r>
            <a:r>
              <a:rPr lang="zh-CN" altLang="en-US" dirty="0"/>
              <a:t>产品介绍</a:t>
            </a:r>
            <a:endParaRPr lang="zh-CN" altLang="en-US" dirty="0"/>
          </a:p>
          <a:p>
            <a:endParaRPr lang="zh-CN" altLang="en-US" dirty="0"/>
          </a:p>
          <a:p>
            <a:r>
              <a:rPr lang="en-US" altLang="zh-CN" dirty="0"/>
              <a:t>02 </a:t>
            </a:r>
            <a:r>
              <a:rPr lang="zh-CN" altLang="en-US" dirty="0"/>
              <a:t>我们能做什么</a:t>
            </a:r>
            <a:endParaRPr lang="zh-CN" altLang="en-US" dirty="0"/>
          </a:p>
          <a:p>
            <a:endParaRPr lang="zh-CN" altLang="en-US" dirty="0"/>
          </a:p>
          <a:p>
            <a:r>
              <a:rPr lang="en-US" altLang="zh-CN" dirty="0"/>
              <a:t>03 </a:t>
            </a:r>
            <a:r>
              <a:rPr lang="zh-CN" altLang="en-US" dirty="0"/>
              <a:t>关于博思</a:t>
            </a:r>
            <a:endParaRPr lang="zh-CN" altLang="en-US" dirty="0"/>
          </a:p>
        </p:txBody>
      </p:sp>
      <p:sp>
        <p:nvSpPr>
          <p:cNvPr id="4" name="文本框 3"/>
          <p:cNvSpPr txBox="1"/>
          <p:nvPr/>
        </p:nvSpPr>
        <p:spPr>
          <a:xfrm>
            <a:off x="1104265" y="4799965"/>
            <a:ext cx="464502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>
                <a:solidFill>
                  <a:srgbClr val="1439F4"/>
                </a:solidFill>
              </a:rPr>
              <a:t>建议：</a:t>
            </a:r>
            <a:r>
              <a:rPr lang="zh-CN" altLang="en-US">
                <a:solidFill>
                  <a:srgbClr val="1439F4"/>
                </a:solidFill>
                <a:sym typeface="+mn-ea"/>
              </a:rPr>
              <a:t>目录页尽量将目录和子项内容填写好</a:t>
            </a:r>
            <a:endParaRPr lang="zh-CN" altLang="en-US">
              <a:solidFill>
                <a:srgbClr val="1439F4"/>
              </a:solidFill>
            </a:endParaRPr>
          </a:p>
          <a:p>
            <a:endParaRPr lang="zh-CN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69076" y="3000054"/>
            <a:ext cx="4144766" cy="10726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4000" dirty="0"/>
              <a:t>第</a:t>
            </a:r>
            <a:r>
              <a:rPr lang="en-US" altLang="zh-CN" sz="4000" dirty="0"/>
              <a:t>1</a:t>
            </a:r>
            <a:r>
              <a:rPr lang="zh-CN" altLang="en-US" sz="4000" dirty="0"/>
              <a:t>章   </a:t>
            </a:r>
            <a:r>
              <a:rPr lang="en-US" altLang="zh-CN" sz="4000" dirty="0"/>
              <a:t> </a:t>
            </a:r>
            <a:r>
              <a:rPr lang="zh-CN" altLang="en-US" sz="4000" dirty="0"/>
              <a:t>产品介绍</a:t>
            </a:r>
            <a:endParaRPr lang="zh-CN" altLang="en-US" sz="4000" dirty="0"/>
          </a:p>
        </p:txBody>
      </p:sp>
      <p:sp>
        <p:nvSpPr>
          <p:cNvPr id="2" name="文本框 1"/>
          <p:cNvSpPr txBox="1"/>
          <p:nvPr>
            <p:custDataLst>
              <p:tags r:id="rId1"/>
            </p:custDataLst>
          </p:nvPr>
        </p:nvSpPr>
        <p:spPr>
          <a:xfrm>
            <a:off x="3048000" y="3976370"/>
            <a:ext cx="6096000" cy="3683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>
                <a:solidFill>
                  <a:srgbClr val="1439F4"/>
                </a:solidFill>
                <a:sym typeface="+mn-ea"/>
              </a:rPr>
              <a:t>建议：章节页</a:t>
            </a:r>
            <a:r>
              <a:rPr lang="zh-CN" altLang="en-US">
                <a:solidFill>
                  <a:srgbClr val="1439F4"/>
                </a:solidFill>
              </a:rPr>
              <a:t>尽量添加对应章节编号，如：第一章等</a:t>
            </a:r>
            <a:endParaRPr lang="zh-CN" altLang="en-US">
              <a:solidFill>
                <a:srgbClr val="1439F4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产品介绍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/>
            <a:r>
              <a:rPr lang="zh-CN" altLang="en-US" dirty="0">
                <a:effectLst/>
              </a:rPr>
              <a:t>博思</a:t>
            </a:r>
            <a:r>
              <a:rPr lang="en-US" altLang="zh-CN" dirty="0">
                <a:effectLst/>
              </a:rPr>
              <a:t>AIPPT</a:t>
            </a:r>
            <a:r>
              <a:rPr lang="zh-CN" altLang="en-US" dirty="0">
                <a:effectLst/>
              </a:rPr>
              <a:t>是一款结合</a:t>
            </a:r>
            <a:r>
              <a:rPr lang="en-US" altLang="zh-CN" dirty="0">
                <a:effectLst/>
              </a:rPr>
              <a:t>AI</a:t>
            </a:r>
            <a:r>
              <a:rPr lang="zh-CN" altLang="en-US" dirty="0">
                <a:effectLst/>
              </a:rPr>
              <a:t>，快速整理生成一份</a:t>
            </a:r>
            <a:r>
              <a:rPr lang="en-US" altLang="zh-CN" dirty="0">
                <a:effectLst/>
              </a:rPr>
              <a:t>PPT</a:t>
            </a:r>
            <a:r>
              <a:rPr lang="zh-CN" altLang="en-US" dirty="0">
                <a:effectLst/>
              </a:rPr>
              <a:t>的工具软件。在这里，繁琐的</a:t>
            </a:r>
            <a:r>
              <a:rPr lang="en-US" altLang="zh-CN" dirty="0">
                <a:effectLst/>
              </a:rPr>
              <a:t>PPT</a:t>
            </a:r>
            <a:r>
              <a:rPr lang="zh-CN" altLang="en-US" dirty="0">
                <a:effectLst/>
              </a:rPr>
              <a:t>操作变得简单，提供海量</a:t>
            </a:r>
            <a:r>
              <a:rPr lang="en-US" altLang="zh-CN" dirty="0">
                <a:effectLst/>
              </a:rPr>
              <a:t>PPT</a:t>
            </a:r>
            <a:r>
              <a:rPr lang="zh-CN" altLang="en-US" dirty="0">
                <a:effectLst/>
              </a:rPr>
              <a:t>模板，支持布局灵活切换，在线编辑</a:t>
            </a:r>
            <a:r>
              <a:rPr lang="en-US" altLang="zh-CN" dirty="0">
                <a:effectLst/>
              </a:rPr>
              <a:t>PPT</a:t>
            </a:r>
            <a:r>
              <a:rPr lang="zh-CN" altLang="en-US" dirty="0">
                <a:effectLst/>
              </a:rPr>
              <a:t>内容，邀请多人一起协同编辑创作，零基础也能快速用</a:t>
            </a:r>
            <a:r>
              <a:rPr lang="en-US" altLang="zh-CN" dirty="0">
                <a:effectLst/>
              </a:rPr>
              <a:t>AI</a:t>
            </a:r>
            <a:r>
              <a:rPr lang="zh-CN" altLang="en-US" dirty="0">
                <a:effectLst/>
              </a:rPr>
              <a:t>制作</a:t>
            </a:r>
            <a:r>
              <a:rPr lang="en-US" altLang="zh-CN" dirty="0">
                <a:effectLst/>
              </a:rPr>
              <a:t>PPT</a:t>
            </a:r>
            <a:r>
              <a:rPr lang="zh-CN" altLang="en-US" dirty="0">
                <a:effectLst/>
              </a:rPr>
              <a:t>。</a:t>
            </a:r>
            <a:endParaRPr lang="zh-CN" altLang="en-US" dirty="0">
              <a:effectLst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69076" y="3000054"/>
            <a:ext cx="4987248" cy="107266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zh-CN" altLang="en-US" sz="4000" dirty="0"/>
              <a:t>第</a:t>
            </a:r>
            <a:r>
              <a:rPr lang="en-US" altLang="zh-CN" sz="4000" dirty="0"/>
              <a:t>2</a:t>
            </a:r>
            <a:r>
              <a:rPr lang="zh-CN" altLang="en-US" sz="4000" dirty="0"/>
              <a:t>章   </a:t>
            </a:r>
            <a:r>
              <a:rPr lang="en-US" altLang="zh-CN" sz="4000" dirty="0"/>
              <a:t> </a:t>
            </a:r>
            <a:r>
              <a:rPr lang="zh-CN" altLang="en-US" sz="4000" dirty="0"/>
              <a:t>我们能做什么</a:t>
            </a:r>
            <a:endParaRPr lang="zh-CN" altLang="en-US" sz="4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6542" y="135823"/>
            <a:ext cx="10515600" cy="1325563"/>
          </a:xfrm>
        </p:spPr>
        <p:txBody>
          <a:bodyPr/>
          <a:lstStyle/>
          <a:p>
            <a:r>
              <a:rPr lang="zh-CN" altLang="en-US" dirty="0"/>
              <a:t>我们能做什么</a:t>
            </a:r>
            <a:endParaRPr lang="zh-CN" altLang="en-US" dirty="0"/>
          </a:p>
        </p:txBody>
      </p:sp>
      <p:sp>
        <p:nvSpPr>
          <p:cNvPr id="7" name="文本框 6"/>
          <p:cNvSpPr txBox="1"/>
          <p:nvPr/>
        </p:nvSpPr>
        <p:spPr>
          <a:xfrm>
            <a:off x="321310" y="1743209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effectLst/>
              </a:rPr>
              <a:t>AI</a:t>
            </a:r>
            <a:r>
              <a:rPr lang="zh-CN" altLang="en-US" sz="2800" b="1" dirty="0">
                <a:effectLst/>
              </a:rPr>
              <a:t>生成</a:t>
            </a:r>
            <a:r>
              <a:rPr lang="en-US" altLang="zh-CN" sz="2800" b="1" dirty="0">
                <a:effectLst/>
              </a:rPr>
              <a:t>PPT</a:t>
            </a:r>
            <a:endParaRPr lang="zh-CN" altLang="en-US" sz="2800" dirty="0"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21310" y="2536825"/>
            <a:ext cx="4064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800" b="1" dirty="0">
                <a:effectLst/>
              </a:rPr>
              <a:t>AI</a:t>
            </a:r>
            <a:r>
              <a:rPr lang="zh-CN" altLang="en-US" sz="1800" b="1" dirty="0">
                <a:effectLst/>
              </a:rPr>
              <a:t>生成：</a:t>
            </a:r>
            <a:r>
              <a:rPr lang="zh-CN" altLang="en-US" sz="1800" dirty="0">
                <a:effectLst/>
              </a:rPr>
              <a:t>打破传统创作，</a:t>
            </a:r>
            <a:r>
              <a:rPr lang="en-US" altLang="zh-CN" sz="1800" dirty="0">
                <a:effectLst/>
              </a:rPr>
              <a:t>AI</a:t>
            </a:r>
            <a:r>
              <a:rPr lang="zh-CN" altLang="en-US" sz="1800" dirty="0">
                <a:effectLst/>
              </a:rPr>
              <a:t>一键生成</a:t>
            </a:r>
            <a:r>
              <a:rPr lang="en-US" altLang="zh-CN" sz="1800" dirty="0">
                <a:effectLst/>
              </a:rPr>
              <a:t>PPT</a:t>
            </a:r>
            <a:r>
              <a:rPr lang="zh-CN" altLang="en-US" sz="1800" dirty="0">
                <a:effectLst/>
              </a:rPr>
              <a:t>，开启做</a:t>
            </a:r>
            <a:r>
              <a:rPr lang="en-US" altLang="zh-CN" sz="1800" dirty="0">
                <a:effectLst/>
              </a:rPr>
              <a:t>PPT</a:t>
            </a:r>
            <a:r>
              <a:rPr lang="zh-CN" altLang="en-US" sz="1800" dirty="0">
                <a:effectLst/>
              </a:rPr>
              <a:t>新方式。博思</a:t>
            </a:r>
            <a:r>
              <a:rPr lang="en-US" altLang="zh-CN" sz="1800" dirty="0">
                <a:effectLst/>
              </a:rPr>
              <a:t>AIPPT</a:t>
            </a:r>
            <a:r>
              <a:rPr lang="zh-CN" altLang="en-US" sz="1800" dirty="0">
                <a:effectLst/>
              </a:rPr>
              <a:t>将帮助您轻松地创建精美、专业的</a:t>
            </a:r>
            <a:r>
              <a:rPr lang="en-US" altLang="zh-CN" sz="1800" dirty="0">
                <a:effectLst/>
              </a:rPr>
              <a:t>PPT</a:t>
            </a:r>
            <a:r>
              <a:rPr lang="zh-CN" altLang="en-US" sz="1800" dirty="0">
                <a:effectLst/>
              </a:rPr>
              <a:t>，免费开始，探索</a:t>
            </a:r>
            <a:r>
              <a:rPr lang="en-US" altLang="zh-CN" sz="1800" dirty="0">
                <a:effectLst/>
              </a:rPr>
              <a:t>AI</a:t>
            </a:r>
            <a:r>
              <a:rPr lang="zh-CN" altLang="en-US" sz="1800" dirty="0">
                <a:effectLst/>
              </a:rPr>
              <a:t>智能带来的无限可能性！</a:t>
            </a:r>
            <a:endParaRPr lang="zh-CN" altLang="en-US" dirty="0">
              <a:effectLst/>
            </a:endParaRPr>
          </a:p>
        </p:txBody>
      </p:sp>
      <p:pic>
        <p:nvPicPr>
          <p:cNvPr id="12" name="图片 1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76312" y="4167326"/>
            <a:ext cx="2935454" cy="2385874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4563353" y="4014153"/>
            <a:ext cx="362585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>
                <a:effectLst/>
              </a:rPr>
              <a:t>导入文件生成</a:t>
            </a:r>
            <a:r>
              <a:rPr lang="en-US" altLang="zh-CN" sz="2800" b="1" dirty="0">
                <a:effectLst/>
              </a:rPr>
              <a:t>PPT</a:t>
            </a:r>
            <a:endParaRPr lang="zh-CN" altLang="en-US" sz="2800" b="1" dirty="0"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563353" y="4684713"/>
            <a:ext cx="3625850" cy="2030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0" algn="l"/>
            <a:r>
              <a:rPr lang="zh-CN" altLang="en-US" sz="1800" b="1" dirty="0">
                <a:effectLst/>
              </a:rPr>
              <a:t>导入文件：</a:t>
            </a:r>
            <a:r>
              <a:rPr lang="zh-CN" altLang="en-US" sz="1800" dirty="0">
                <a:effectLst/>
              </a:rPr>
              <a:t>导入文件生成</a:t>
            </a:r>
            <a:r>
              <a:rPr lang="en-US" altLang="zh-CN" sz="1800" dirty="0">
                <a:effectLst/>
              </a:rPr>
              <a:t>PPT</a:t>
            </a:r>
            <a:r>
              <a:rPr lang="zh-CN" altLang="en-US" sz="1800" dirty="0">
                <a:effectLst/>
              </a:rPr>
              <a:t>，博思</a:t>
            </a:r>
            <a:r>
              <a:rPr lang="en-US" altLang="zh-CN" sz="1800" dirty="0">
                <a:effectLst/>
              </a:rPr>
              <a:t>AIPPT</a:t>
            </a:r>
            <a:r>
              <a:rPr lang="zh-CN" altLang="en-US" sz="1800" dirty="0">
                <a:effectLst/>
              </a:rPr>
              <a:t>将自动智能提炼生成专业的</a:t>
            </a:r>
            <a:r>
              <a:rPr lang="en-US" altLang="zh-CN" sz="1800" dirty="0">
                <a:effectLst/>
              </a:rPr>
              <a:t>PPT</a:t>
            </a:r>
            <a:r>
              <a:rPr lang="zh-CN" altLang="en-US" sz="1800" dirty="0">
                <a:effectLst/>
              </a:rPr>
              <a:t>，告别繁琐的排版，让您的</a:t>
            </a:r>
            <a:r>
              <a:rPr lang="en-US" altLang="zh-CN" sz="1800" dirty="0">
                <a:effectLst/>
              </a:rPr>
              <a:t>PPT</a:t>
            </a:r>
            <a:r>
              <a:rPr lang="zh-CN" altLang="en-US" sz="1800" dirty="0">
                <a:effectLst/>
              </a:rPr>
              <a:t>脱颖而出。支持多种文件格式，包括</a:t>
            </a:r>
            <a:r>
              <a:rPr lang="en-US" altLang="zh-CN" sz="1800" dirty="0">
                <a:effectLst/>
              </a:rPr>
              <a:t>Word</a:t>
            </a:r>
            <a:r>
              <a:rPr lang="zh-CN" altLang="en-US" sz="1800" dirty="0">
                <a:effectLst/>
              </a:rPr>
              <a:t>、</a:t>
            </a:r>
            <a:r>
              <a:rPr lang="en-US" altLang="zh-CN" sz="1800" dirty="0">
                <a:effectLst/>
              </a:rPr>
              <a:t>PDF</a:t>
            </a:r>
            <a:r>
              <a:rPr lang="zh-CN" altLang="en-US" sz="1800" dirty="0">
                <a:effectLst/>
              </a:rPr>
              <a:t>、</a:t>
            </a:r>
            <a:r>
              <a:rPr lang="en-US" altLang="zh-CN" sz="1800" dirty="0">
                <a:effectLst/>
              </a:rPr>
              <a:t>TXT</a:t>
            </a:r>
            <a:r>
              <a:rPr lang="zh-CN" altLang="en-US" sz="1800" dirty="0">
                <a:effectLst/>
              </a:rPr>
              <a:t>、</a:t>
            </a:r>
            <a:r>
              <a:rPr lang="en-US" altLang="zh-CN" sz="1800" dirty="0">
                <a:effectLst/>
              </a:rPr>
              <a:t>Markdown</a:t>
            </a:r>
            <a:r>
              <a:rPr lang="zh-CN" altLang="en-US" sz="1800" dirty="0">
                <a:effectLst/>
              </a:rPr>
              <a:t>等，满足您的不同需求。</a:t>
            </a:r>
            <a:endParaRPr lang="zh-CN" altLang="en-US" dirty="0">
              <a:effectLst/>
            </a:endParaRPr>
          </a:p>
          <a:p>
            <a:endParaRPr lang="zh-CN" altLang="en-US" dirty="0"/>
          </a:p>
        </p:txBody>
      </p:sp>
      <p:pic>
        <p:nvPicPr>
          <p:cNvPr id="14" name="图片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6075" y="1473936"/>
            <a:ext cx="3240405" cy="2241343"/>
          </a:xfrm>
          <a:prstGeom prst="rect">
            <a:avLst/>
          </a:prstGeom>
        </p:spPr>
      </p:pic>
      <p:sp>
        <p:nvSpPr>
          <p:cNvPr id="9" name="文本框 8"/>
          <p:cNvSpPr txBox="1"/>
          <p:nvPr/>
        </p:nvSpPr>
        <p:spPr>
          <a:xfrm>
            <a:off x="8602980" y="1936053"/>
            <a:ext cx="338137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>
                <a:sym typeface="+mn-ea"/>
              </a:rPr>
              <a:t>自定义</a:t>
            </a:r>
            <a:r>
              <a:rPr lang="en-US" altLang="zh-CN" sz="2800" b="1" dirty="0">
                <a:sym typeface="+mn-ea"/>
              </a:rPr>
              <a:t>PPT</a:t>
            </a:r>
            <a:r>
              <a:rPr lang="zh-CN" altLang="en-US" sz="2800" b="1" dirty="0">
                <a:sym typeface="+mn-ea"/>
              </a:rPr>
              <a:t>模板</a:t>
            </a:r>
            <a:endParaRPr lang="zh-CN" altLang="en-US" sz="2800" b="1" dirty="0"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8602980" y="2536825"/>
            <a:ext cx="324040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0" algn="l"/>
            <a:r>
              <a:rPr lang="zh-CN" altLang="en-US" sz="1800" b="1" dirty="0">
                <a:effectLst/>
              </a:rPr>
              <a:t>自定义模板：</a:t>
            </a:r>
            <a:r>
              <a:rPr lang="zh-CN" altLang="en-US" sz="1800" dirty="0">
                <a:effectLst/>
              </a:rPr>
              <a:t>自行设置模板主题、颜色、字体、素材、</a:t>
            </a:r>
            <a:r>
              <a:rPr lang="en-US" altLang="zh-CN" sz="1800" dirty="0">
                <a:effectLst/>
              </a:rPr>
              <a:t>logo</a:t>
            </a:r>
            <a:r>
              <a:rPr lang="zh-CN" altLang="en-US" sz="1800" dirty="0">
                <a:effectLst/>
              </a:rPr>
              <a:t>等，形成一份自定义模板，使用</a:t>
            </a:r>
            <a:r>
              <a:rPr lang="en-US" altLang="zh-CN" sz="1800" dirty="0">
                <a:effectLst/>
              </a:rPr>
              <a:t>AI</a:t>
            </a:r>
            <a:r>
              <a:rPr lang="zh-CN" altLang="en-US" sz="1800" dirty="0">
                <a:effectLst/>
              </a:rPr>
              <a:t>生成时可直接使用，做</a:t>
            </a:r>
            <a:r>
              <a:rPr lang="en-US" altLang="zh-CN" sz="1800" dirty="0">
                <a:effectLst/>
              </a:rPr>
              <a:t>PPT</a:t>
            </a:r>
            <a:r>
              <a:rPr lang="zh-CN" altLang="en-US" sz="1800" dirty="0">
                <a:effectLst/>
              </a:rPr>
              <a:t>更加自由。</a:t>
            </a:r>
            <a:endParaRPr lang="zh-CN" altLang="en-US" dirty="0">
              <a:effectLst/>
            </a:endParaRPr>
          </a:p>
        </p:txBody>
      </p:sp>
      <p:pic>
        <p:nvPicPr>
          <p:cNvPr id="10" name="图片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99157" y="4399978"/>
            <a:ext cx="3589020" cy="1717869"/>
          </a:xfrm>
          <a:prstGeom prst="rect">
            <a:avLst/>
          </a:prstGeom>
        </p:spPr>
      </p:pic>
      <p:sp>
        <p:nvSpPr>
          <p:cNvPr id="3" name="文本框 2"/>
          <p:cNvSpPr txBox="1"/>
          <p:nvPr>
            <p:custDataLst>
              <p:tags r:id="rId4"/>
            </p:custDataLst>
          </p:nvPr>
        </p:nvSpPr>
        <p:spPr>
          <a:xfrm>
            <a:off x="4162425" y="739140"/>
            <a:ext cx="6096000" cy="3683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>
                <a:solidFill>
                  <a:srgbClr val="1439F4"/>
                </a:solidFill>
                <a:sym typeface="+mn-ea"/>
              </a:rPr>
              <a:t>建议：内容页尽量调整内容</a:t>
            </a:r>
            <a:r>
              <a:rPr lang="zh-CN" altLang="en-US">
                <a:solidFill>
                  <a:srgbClr val="1439F4"/>
                </a:solidFill>
                <a:sym typeface="+mn-ea"/>
              </a:rPr>
              <a:t>层级</a:t>
            </a:r>
            <a:endParaRPr lang="zh-CN" altLang="en-US">
              <a:solidFill>
                <a:srgbClr val="1439F4"/>
              </a:solidFill>
              <a:sym typeface="+mn-e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6542" y="135823"/>
            <a:ext cx="10515600" cy="1325563"/>
          </a:xfrm>
        </p:spPr>
        <p:txBody>
          <a:bodyPr/>
          <a:lstStyle/>
          <a:p>
            <a:r>
              <a:rPr lang="zh-CN" altLang="en-US" dirty="0"/>
              <a:t>我们能提供的</a:t>
            </a:r>
            <a:endParaRPr lang="zh-CN" altLang="en-US" dirty="0"/>
          </a:p>
        </p:txBody>
      </p:sp>
      <p:sp>
        <p:nvSpPr>
          <p:cNvPr id="4" name="文本框 3"/>
          <p:cNvSpPr txBox="1"/>
          <p:nvPr/>
        </p:nvSpPr>
        <p:spPr>
          <a:xfrm>
            <a:off x="1696038" y="1867753"/>
            <a:ext cx="78234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0" algn="l">
              <a:buFont typeface="Arial" panose="020B0604020202020204" pitchFamily="34" charset="0"/>
              <a:buChar char="•"/>
            </a:pPr>
            <a:r>
              <a:rPr lang="zh-CN" altLang="en-US" sz="1800" b="1" dirty="0">
                <a:effectLst/>
              </a:rPr>
              <a:t>结构化大纲解析：</a:t>
            </a:r>
            <a:r>
              <a:rPr lang="zh-CN" altLang="en-US" sz="1800" dirty="0">
                <a:effectLst/>
              </a:rPr>
              <a:t>用</a:t>
            </a:r>
            <a:r>
              <a:rPr lang="en-US" altLang="zh-CN" sz="1800" dirty="0">
                <a:effectLst/>
              </a:rPr>
              <a:t>AI</a:t>
            </a:r>
            <a:r>
              <a:rPr lang="zh-CN" altLang="en-US" sz="1800" dirty="0">
                <a:effectLst/>
              </a:rPr>
              <a:t>自动生成</a:t>
            </a:r>
            <a:r>
              <a:rPr lang="en-US" altLang="zh-CN" sz="1800" dirty="0">
                <a:effectLst/>
              </a:rPr>
              <a:t>PPT</a:t>
            </a:r>
            <a:r>
              <a:rPr lang="zh-CN" altLang="en-US" sz="1800" dirty="0">
                <a:effectLst/>
              </a:rPr>
              <a:t>大纲内容，动态解析，自定义编辑和修改。博思</a:t>
            </a:r>
            <a:r>
              <a:rPr lang="en-US" altLang="zh-CN" sz="1800" dirty="0">
                <a:effectLst/>
              </a:rPr>
              <a:t>AIPPT</a:t>
            </a:r>
            <a:r>
              <a:rPr lang="zh-CN" altLang="en-US" sz="1800" dirty="0">
                <a:effectLst/>
              </a:rPr>
              <a:t>将为您节省大量时间，让您专注于内容创作，免费开始制作之旅。</a:t>
            </a:r>
            <a:endParaRPr lang="zh-CN" altLang="en-US" dirty="0">
              <a:effectLst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696038" y="2923324"/>
            <a:ext cx="77119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0" algn="l">
              <a:buFont typeface="Arial" panose="020B0604020202020204" pitchFamily="34" charset="0"/>
              <a:buChar char="•"/>
            </a:pPr>
            <a:r>
              <a:rPr lang="zh-CN" altLang="en-US" sz="1800" b="1" dirty="0">
                <a:effectLst/>
              </a:rPr>
              <a:t>智能排版和</a:t>
            </a:r>
            <a:r>
              <a:rPr lang="en-US" altLang="zh-CN" sz="1800" b="1" dirty="0">
                <a:effectLst/>
              </a:rPr>
              <a:t>AI</a:t>
            </a:r>
            <a:r>
              <a:rPr lang="zh-CN" altLang="en-US" sz="1800" b="1" dirty="0">
                <a:effectLst/>
              </a:rPr>
              <a:t>重写：</a:t>
            </a:r>
            <a:r>
              <a:rPr lang="zh-CN" altLang="en-US" sz="1800" dirty="0">
                <a:effectLst/>
              </a:rPr>
              <a:t>告别手动排版，博思</a:t>
            </a:r>
            <a:r>
              <a:rPr lang="en-US" altLang="zh-CN" sz="1800" dirty="0">
                <a:effectLst/>
              </a:rPr>
              <a:t>AIPPT</a:t>
            </a:r>
            <a:r>
              <a:rPr lang="zh-CN" altLang="en-US" sz="1800" dirty="0">
                <a:effectLst/>
              </a:rPr>
              <a:t>自动为您排版， 提供多种预设的配色方案，涵盖商务、教育、科技等不同风格。</a:t>
            </a:r>
            <a:r>
              <a:rPr lang="en-US" altLang="zh-CN" sz="1800" dirty="0">
                <a:effectLst/>
              </a:rPr>
              <a:t>AI</a:t>
            </a:r>
            <a:r>
              <a:rPr lang="zh-CN" altLang="en-US" sz="1800" dirty="0">
                <a:effectLst/>
              </a:rPr>
              <a:t>美化</a:t>
            </a:r>
            <a:r>
              <a:rPr lang="en-US" altLang="zh-CN" sz="1800" dirty="0">
                <a:effectLst/>
              </a:rPr>
              <a:t>PPT</a:t>
            </a:r>
            <a:r>
              <a:rPr lang="zh-CN" altLang="en-US" sz="1800" dirty="0">
                <a:effectLst/>
              </a:rPr>
              <a:t>，纠正语法错误、优化句式结构。</a:t>
            </a:r>
            <a:endParaRPr lang="zh-CN" altLang="en-US" dirty="0">
              <a:effectLst/>
            </a:endParaRPr>
          </a:p>
          <a:p>
            <a:endParaRPr lang="zh-CN" altLang="en-US" dirty="0"/>
          </a:p>
        </p:txBody>
      </p:sp>
      <p:sp>
        <p:nvSpPr>
          <p:cNvPr id="6" name="文本框 5"/>
          <p:cNvSpPr txBox="1"/>
          <p:nvPr/>
        </p:nvSpPr>
        <p:spPr>
          <a:xfrm>
            <a:off x="1696038" y="4123653"/>
            <a:ext cx="77119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0" algn="l">
              <a:buFont typeface="Arial" panose="020B0604020202020204" pitchFamily="34" charset="0"/>
              <a:buChar char="•"/>
            </a:pPr>
            <a:r>
              <a:rPr lang="zh-CN" altLang="en-US" sz="1800" b="1" dirty="0">
                <a:effectLst/>
              </a:rPr>
              <a:t>海量精品模板：</a:t>
            </a:r>
            <a:r>
              <a:rPr lang="zh-CN" altLang="en-US" sz="1800" dirty="0">
                <a:effectLst/>
              </a:rPr>
              <a:t>海量精品模板，以及多种主题和场景，满足您的各种需求。可以轻松地将现有内容替换到任何模板中，无需手动调整格式和排版，</a:t>
            </a:r>
            <a:r>
              <a:rPr lang="en-US" altLang="zh-CN" sz="1800" dirty="0">
                <a:effectLst/>
              </a:rPr>
              <a:t>AI</a:t>
            </a:r>
            <a:r>
              <a:rPr lang="zh-CN" altLang="en-US" sz="1800" dirty="0">
                <a:effectLst/>
              </a:rPr>
              <a:t>做</a:t>
            </a:r>
            <a:r>
              <a:rPr lang="en-US" altLang="zh-CN" sz="1800" dirty="0">
                <a:effectLst/>
              </a:rPr>
              <a:t>PPT</a:t>
            </a:r>
            <a:r>
              <a:rPr lang="zh-CN" altLang="en-US" sz="1800" dirty="0">
                <a:effectLst/>
              </a:rPr>
              <a:t>更加便捷。</a:t>
            </a:r>
            <a:endParaRPr lang="zh-CN" altLang="en-US" dirty="0">
              <a:effectLst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69076" y="3000054"/>
            <a:ext cx="4987248" cy="10726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4000" dirty="0"/>
              <a:t>第</a:t>
            </a:r>
            <a:r>
              <a:rPr lang="en-US" altLang="zh-CN" sz="4000" dirty="0"/>
              <a:t>3</a:t>
            </a:r>
            <a:r>
              <a:rPr lang="zh-CN" altLang="en-US" sz="4000" dirty="0"/>
              <a:t>章   </a:t>
            </a:r>
            <a:r>
              <a:rPr lang="en-US" altLang="zh-CN" sz="4000" dirty="0"/>
              <a:t> </a:t>
            </a:r>
            <a:r>
              <a:rPr lang="zh-CN" altLang="en-US" sz="4000" dirty="0"/>
              <a:t>关于博思</a:t>
            </a:r>
            <a:endParaRPr lang="zh-CN" altLang="en-US" sz="4000" dirty="0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commondata" val="eyJoZGlkIjoiNTEyYmZlZTdhOTEyZTBkNzgwYzhmOTM1ZGI1NzdkZTYifQ==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1402</Words>
  <Application>WPS 演示</Application>
  <PresentationFormat>宽屏</PresentationFormat>
  <Paragraphs>67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2" baseType="lpstr">
      <vt:lpstr>Arial</vt:lpstr>
      <vt:lpstr>宋体</vt:lpstr>
      <vt:lpstr>Wingdings</vt:lpstr>
      <vt:lpstr>HarmonyOS Sans</vt:lpstr>
      <vt:lpstr>Segoe Print</vt:lpstr>
      <vt:lpstr>等线 Light</vt:lpstr>
      <vt:lpstr>等线</vt:lpstr>
      <vt:lpstr>微软雅黑</vt:lpstr>
      <vt:lpstr>Arial Unicode MS</vt:lpstr>
      <vt:lpstr>Calibri</vt:lpstr>
      <vt:lpstr>Office 主题​​</vt:lpstr>
      <vt:lpstr>导入文件美化说明</vt:lpstr>
      <vt:lpstr>博思AIPPT智能演示</vt:lpstr>
      <vt:lpstr>目录</vt:lpstr>
      <vt:lpstr>PowerPoint 演示文稿</vt:lpstr>
      <vt:lpstr>产品介绍</vt:lpstr>
      <vt:lpstr>PowerPoint 演示文稿</vt:lpstr>
      <vt:lpstr>我们能做什么</vt:lpstr>
      <vt:lpstr>我们能提供的</vt:lpstr>
      <vt:lpstr>PowerPoint 演示文稿</vt:lpstr>
      <vt:lpstr>关于博思云创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boardmixwxxcx@163.com</dc:creator>
  <cp:lastModifiedBy>如如如果</cp:lastModifiedBy>
  <cp:revision>5</cp:revision>
  <dcterms:created xsi:type="dcterms:W3CDTF">2025-03-18T03:44:00Z</dcterms:created>
  <dcterms:modified xsi:type="dcterms:W3CDTF">2025-04-21T13:26:50Z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9F7CCDAEC37D4625977B229A9421E435_13</vt:lpwstr>
  </property>
  <property fmtid="{D5CDD505-2E9C-101B-9397-08002B2CF9AE}" pid="3" name="KSOProductBuildVer">
    <vt:lpwstr>2052-12.1.0.15712</vt:lpwstr>
  </property>
</Properties>
</file>